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A835-670A-44E8-BF93-EEEFB6F67BE2}" type="datetimeFigureOut">
              <a:rPr lang="en-US" smtClean="0"/>
              <a:t>10/6/2012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43B7-5D43-4C2F-8686-30000DD93D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369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A835-670A-44E8-BF93-EEEFB6F67BE2}" type="datetimeFigureOut">
              <a:rPr lang="en-US" smtClean="0"/>
              <a:t>10/6/2012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43B7-5D43-4C2F-8686-30000DD93D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92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A835-670A-44E8-BF93-EEEFB6F67BE2}" type="datetimeFigureOut">
              <a:rPr lang="en-US" smtClean="0"/>
              <a:t>10/6/2012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43B7-5D43-4C2F-8686-30000DD93D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33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A835-670A-44E8-BF93-EEEFB6F67BE2}" type="datetimeFigureOut">
              <a:rPr lang="en-US" smtClean="0"/>
              <a:t>10/6/2012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43B7-5D43-4C2F-8686-30000DD93D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865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A835-670A-44E8-BF93-EEEFB6F67BE2}" type="datetimeFigureOut">
              <a:rPr lang="en-US" smtClean="0"/>
              <a:t>10/6/2012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43B7-5D43-4C2F-8686-30000DD93D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658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A835-670A-44E8-BF93-EEEFB6F67BE2}" type="datetimeFigureOut">
              <a:rPr lang="en-US" smtClean="0"/>
              <a:t>10/6/2012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43B7-5D43-4C2F-8686-30000DD93D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4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A835-670A-44E8-BF93-EEEFB6F67BE2}" type="datetimeFigureOut">
              <a:rPr lang="en-US" smtClean="0"/>
              <a:t>10/6/2012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43B7-5D43-4C2F-8686-30000DD93D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A835-670A-44E8-BF93-EEEFB6F67BE2}" type="datetimeFigureOut">
              <a:rPr lang="en-US" smtClean="0"/>
              <a:t>10/6/2012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43B7-5D43-4C2F-8686-30000DD93D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33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A835-670A-44E8-BF93-EEEFB6F67BE2}" type="datetimeFigureOut">
              <a:rPr lang="en-US" smtClean="0"/>
              <a:t>10/6/2012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43B7-5D43-4C2F-8686-30000DD93D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230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A835-670A-44E8-BF93-EEEFB6F67BE2}" type="datetimeFigureOut">
              <a:rPr lang="en-US" smtClean="0"/>
              <a:t>10/6/2012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43B7-5D43-4C2F-8686-30000DD93D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8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A835-670A-44E8-BF93-EEEFB6F67BE2}" type="datetimeFigureOut">
              <a:rPr lang="en-US" smtClean="0"/>
              <a:t>10/6/2012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43B7-5D43-4C2F-8686-30000DD93D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702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1A835-670A-44E8-BF93-EEEFB6F67BE2}" type="datetimeFigureOut">
              <a:rPr lang="en-US" smtClean="0"/>
              <a:t>10/6/2012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F43B7-5D43-4C2F-8686-30000DD93D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982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60375" y="298804"/>
            <a:ext cx="2550470" cy="1107996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es-MX" dirty="0" smtClean="0"/>
          </a:p>
          <a:p>
            <a:r>
              <a:rPr lang="es-MX" dirty="0"/>
              <a:t> </a:t>
            </a:r>
            <a:r>
              <a:rPr lang="es-MX" dirty="0" smtClean="0"/>
              <a:t>   </a:t>
            </a:r>
            <a:r>
              <a:rPr lang="es-MX" sz="4800" b="1" dirty="0" err="1" smtClean="0"/>
              <a:t>Monday</a:t>
            </a:r>
            <a:endParaRPr lang="es-MX" sz="4800" b="1" dirty="0" smtClean="0"/>
          </a:p>
        </p:txBody>
      </p:sp>
      <p:pic>
        <p:nvPicPr>
          <p:cNvPr id="1026" name="Picture 2" descr="http://ec.comps.canstockphoto.com/can-stock-photo_csp460560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0845" y="285935"/>
            <a:ext cx="976877" cy="1120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3.gstatic.com/images?q=tbn:ANd9GcS95hzAlPaq8F593ITjaSxy45b_AjrO4pGWm4pUAhiyLlVRMAn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441" y="392387"/>
            <a:ext cx="360040" cy="232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68226" y="1628798"/>
            <a:ext cx="2441443" cy="1107996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endParaRPr lang="es-MX" b="1" dirty="0" smtClean="0"/>
          </a:p>
          <a:p>
            <a:r>
              <a:rPr lang="es-MX" b="1" dirty="0" smtClean="0"/>
              <a:t> </a:t>
            </a:r>
            <a:r>
              <a:rPr lang="es-MX" sz="4800" b="1" dirty="0" smtClean="0"/>
              <a:t> </a:t>
            </a:r>
            <a:r>
              <a:rPr lang="es-MX" sz="4800" b="1" dirty="0" err="1" smtClean="0"/>
              <a:t>Tuesday</a:t>
            </a:r>
            <a:r>
              <a:rPr lang="es-MX" sz="4800" b="1" dirty="0" smtClean="0"/>
              <a:t> </a:t>
            </a:r>
          </a:p>
        </p:txBody>
      </p:sp>
      <p:pic>
        <p:nvPicPr>
          <p:cNvPr id="1030" name="Picture 6" descr="http://t1.gstatic.com/images?q=tbn:ANd9GcRRFtBufY7BS3P1UZLBwi_d6hCoFPrxeVINKMKa6kZ4pXhsUOtTJ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024" y="1634451"/>
            <a:ext cx="1091034" cy="1107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142119" y="2814027"/>
            <a:ext cx="3519943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s-MX" sz="4800" b="1" dirty="0" err="1" smtClean="0"/>
              <a:t>Wednesday</a:t>
            </a:r>
            <a:r>
              <a:rPr lang="es-MX" sz="4800" b="1" dirty="0"/>
              <a:t> </a:t>
            </a:r>
            <a:r>
              <a:rPr lang="es-MX" sz="4800" b="1" dirty="0" smtClean="0"/>
              <a:t>           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163551" y="3837239"/>
            <a:ext cx="2666501" cy="830997"/>
          </a:xfrm>
          <a:prstGeom prst="rect">
            <a:avLst/>
          </a:prstGeom>
          <a:solidFill>
            <a:srgbClr val="7030A0"/>
          </a:solidFill>
        </p:spPr>
        <p:txBody>
          <a:bodyPr wrap="square">
            <a:spAutoFit/>
          </a:bodyPr>
          <a:lstStyle/>
          <a:p>
            <a:r>
              <a:rPr lang="es-MX" sz="4800" b="1" dirty="0" err="1" smtClean="0"/>
              <a:t>Thursday</a:t>
            </a:r>
            <a:endParaRPr lang="es-MX" sz="4800" b="1" dirty="0" smtClean="0"/>
          </a:p>
        </p:txBody>
      </p:sp>
      <p:sp>
        <p:nvSpPr>
          <p:cNvPr id="10" name="AutoShape 10" descr="data:image/jpeg;base64,/9j/4AAQSkZJRgABAQAAAQABAAD/2wCEAAkGBhQSEBUUEBQWEhQWFxcYGBgYGB8YFxUeGBUXFRcVGRcaGyYfFxokHBgYHy8gJCcqLCwsFx8xNTAqNSYrLCkBCQoKDgwOGg8PGDQlHyE1LiotLDA0KiwtLDQvKiwsLCwsLCwsLC0sKSwsKSwsLywsLCwsLCwsLCwsLCwsLCkpLP/AABEIAPEA0QMBIgACEQEDEQH/xAAcAAEAAwADAQEAAAAAAAAAAAAABQYHAgMEAQj/xABQEAACAQMCBAIHAwcHCQUJAAABAgMABBESIQUGEzFBUQcUIjJhcYEjQlIzYnKCkaGxQ1NUkpOywRUXJERjg8LR0hZzosPhNWSElKOz0+Lw/8QAGwEBAAMBAQEBAAAAAAAAAAAAAAMEBQIBBgf/xAAxEQACAgEDAQYFBAEFAAAAAAAAAQIDEQQSITEFEyJBUfAyYXGRwQaBobHxFCNC0eH/2gAMAwEAAhEDEQA/ANxpSlAKUpQClKUApSlAKV5OL8US2gknlyI4kZ2wMnCjJwPE1QuD+lR3urg3KRwWsNt1iATJKGMiKiSMvsLIwbaMZPtDc15kYNHZsbnaof8A7aWOvR65ba+2nrpnPljV3qmyv624birpGH3hsWkCqi52aVdQ68p8Qcqu4AzvUw/AbcpoNvCU7aekmn9mnFVZ6qMXhLJZhp5SWclyVsjI3Ffay3g3FYeG3ixW9wj2kjiOS36odrN3OlJEBYssRchWU+6WB8606K4Vs6WDYODgg4PkcdjViE1NZRBKLi8M7KUpXZyKVExc12rXXqqTI9wASY1yxUL31lQQnyYjuPOpagFKUoBSlKAUpSgFKUoBSlKAUpSgFKUoBSlKAUpSgOE8KupV1DKwIZWGQwIwQQdiCPCsj5i5o4dFcW1ragG2tnkmkS2iLr1lwsKnQMNgl3Jyd0XNXfi/O2mR4bKFryZDh9LBIYm/DJM22r8xQzDxArIL/ly8soepNBG0QJaRoZNWjUxJcxlASBnwJwKjlKL8LZ3GMviSOHGru2urpnWQR+ssqP69bkCLC6RJDLggYHZGIGT3q78zcYgtOFyx288SsluY4h1V17JoGnByXxuMeNZ3xaPXAyLuZNKIPxM7BUx9SKnL70ZXFvau8Twu6LkRRWxJfBAI1M+onGT2JNV7K4JpORPCcmnhHVa/5Okt44ybYqQp05VCW0gElchg3nnf5165Yjw4etWAaNolXVEhxHMiyanEi/fIQv7R3HfwqvQ8qGWSQ3WYbKFdU8z2vQkODnpxBssSdt8bZ+IBkOJ23DpLGWbhwlg6BTrRZdOvEZRG6sGYhs+17Q3BGD3rzpJYbHVPKP0HDKGUMOzAEfIjIqjc6cbeS4NrE5SONVaYqcM5kyUh1DdV0jU2NzqUZxqzeo1AAAGBjYeQ8BWX8dgKcUvNX8oLeVfiph6P96Jq91s5Qpbj1OKIqViTK3wHnL1NZZba2Trzz9FHmIhhVEbpxRIBuw2aR29lRk5YlQK3OF9Sg5ByAcjcHI7g+IrG+O8M68DoNAcqQrOurRnYkeR05GR27+FWvgHPiwokN3ALWNFVFkjYyQKFAVQ+QHiGABlgV82FQ6PVwnHa+H0SO76XF5XJfKV8RwQCDkHcEdj8a+1pFUUpSgFKUoBSlKAUpSgFKUoBSlKAUpSgFVn0jcXktuHStA2iVzHEjfgMsix68+GkMT8wKs1ePjHCIrqB4LhBJFIMMp8d8jcbgggEEbgigKvY2MNlbBARHFEpyzHA82d2PiTkknxNVHjHpTtYpV9r1i2f2H0xP9nkH29bDTKh7FQM+RPaoPifDLE3zx9SUx27mIRzzM4d1yWYhzgIuk4XyGo7FQfUnGLS8VoFkWQMm69tiSoxn7wIyANxsazXUovxcl/vHJccFm4JyPYq8dzbhpFHtRAyM8UZ80QnYjfvnHwIq01XuQr9pLJRKdUsLvDIfFmibSGPmSmg58c1O3VyscbSOQFRWZiewCgsSfoKrzcnLDZYhhRykRHMfDZrgpCoiFszI0zMSZCEkEnTRMY9rSo1E7ZO1VxOGetX01oFXVNddafGD0baMxEh2HuvPJErBO+GyacnWF9xAC3upDbw22PWGikZbidpIxLHGWxlAA+GIO5GB8NP4ByzbWSFLSJYgd2IyWc+buSWc7nuT3q9TQ1yylban0JSs+9JFmtzcW8FvI0N3hmaVMfZQAjX1FPvBn0hR+IE5ADZnvSFf9Lh04UkSyoYIgDhmkm+zjCnzy2c+ABPhWZf5J9TguIs20N9dosUSR6ghXdPfKALI5aTBbGSFG+k1LdPC246kVUcvPoS83L95CFCMl8CNy2m3kU577ZR1x8Afn4efibz20fVuYVSIFQ7JL1DHqYKCylFyuSASCcZ7Vy5FsZBOWijltLZEZHhkLYeXI9xCSAEHeRcBtWN8HHr5rufWJha/wAlF05Zvz2JLQxfo+z1G+SDxNYs66/ilH8f08Gim8cP3/Z28ocfks7tbWQZs5iBC3hbynP2Pwjc+74BjgbHbT6xXmKTEGdWn7W39r8H+kxe39O/0rahWloLZW1eLy4KOogoT48xSlKvlcUpSgFKUoBSlKAUpSgFKUoBSlKAUpSgIDiPIVhO7PNaxSO7a2dlyxIXTu3fGPDt8Kxy04LHHbcQtWRPWbbVPC+ka1aEKshQ4yMtCjEDuJ186/QVY56V+CCPiC3aieFDAxnmjjaQE/ktIIUqjGPIYvtpVMbjNR2RyjuDwzv5H4mBdzxdhOkV1H8coscoHmRpjP1q5XVosi6JBqUkEjwOlgwB8xkDbxrMbW7iMtlFZHqSRzoiaTkxpGAJ9ZO+jpEg+ZI8q1Osu1YeTSqeVgi+SfZ4pxND971SUfENC0bH9qVeazril16lfw3x/IFDbXJ/m0Z9cUxH4VfIJ8A9WK+50QStDaxtdSoBr0lVij1DUoeVjjJBzhQxx4Vo0zXdpt9ChbBqbRT/AEs35e9srYSGED22fIXR1nFuJNR2Vlj9ZYHwIzXk4SzT8uTXMrdR9QdJD7xW0mXpZPi2UYk+JdvOuXMXIkvE7ozX0iRRkRDpQ5dsRdTA6zquMmVyfY8vKo3h1vNBwq4tTOjxTXXqdrAB9pCfW36wc4BOY/byc7YO2aRshNvB44Silk0o96pXOqiGeKSA5uJiqNFjIlRDvKxz9mYw3v8AY5CkHbF1NUrjnApbjiOYXlto1iRZ5fZ0uBqdI4Q6HDDUSzg4GexNZKjuTX9mlPhI8PMMiLazGTdTG64/EWUqqjzJJAA861fl8SC0gE+esIYupnvr0Lrz+tmsnmjsYCLy0nFy1pJG0qNN6wGUyLG7lXJ0OAxZXXG48jW0Crugp7qD56lLUz3SQpSlaBVFKUoBSlKAUpSgFKUoBSlKAUpSgFKUoBXRfdPpP1tPSKkPrxo0kYbVnbTjvml7epDG0krBEQFmZjgKB3JNZyIZOLSCe8DLZKc29q23UA7XFwv3ie6odgP3x2WKCyzuEHN4RBcycZ4dZTx3nC8HYQSxwwt0Z0zkmOUJ0+qmnVkE6gu/be/2V6k0aSRNqR1DKfMEZB+FZFzDI3E+LCBSRbxOLVAO2SC1y4HbaNJB9ErXbOzSJAkSLGi50qowq5JOAPDcms/USUsPHJd0+U2l0RH8z8eS0tzJIvULEIkY7yu2wjGfA75PgAaofol5tt0Se3mkihlM7yDGEicOFBEZ2GxUgDyxjPh087Xxu74oGIjiYwKR906epeTD4rGvTHxqS4TZgWVuFggMnEJshZY+pHDEImaMaNtWmGNABkbuTXMcJOL9++TjvXK3w9EWy/5ytIiqGZJJGIVIoyJJHJOAoVTtk+JwPjXpTgdsLn1jpRi4Zff++QAFJG/fBALAZxgE1Trfkq7tJlltksp1EzTFBGbZ8tEYgitl1VFBJA8yTUrY8Lvm4hHdziBEMTQtCrF2jXeQMHK4ZjJpyBjYDfavHGK+Fk6k2/Ei21WvSR/7LuBq05CLscE5lQFB8WGR9astQfMPBYndLiVJZzAMxwKcqz59lunjd84GpjgDc9iajhxJMkn8LKdxzhUdvwq9t4kGpLg28Rxlwk8sE6pqO5GHHjvprcEXAA8qyHgHBZp72GK6wZOueI3SqcrFpURWkGrsxyufkh7962CtShYjn1My184FKUqciFKUoBSlKAUpSgFKUoBSlKAV5eJ8Tjt4XmnYJHGpZmPgB/E+AA3JOK9VZ76ZrSW4tre0t2CvPP8AeOFIihlm0n5lF/YK8bwsnqWeDxtzXc8RuXgRp+GRrAsyeyhnmDuVDtnV01GB7A9rJ3I7VFcJ9JV+ZTZ3D20EkTGH1mWN2WdwdgoVlRXK4bBO+dhvivnEOYc9O/jXFxaBo7y2JCyiN8GQAHvpZQ6nswzv4V4ZOMxSQ8YuQvUt5OgqB0IDS9HpFdLDuHKZ8u9U1bPl++pZ7uBLPYTy8Sjj4vP6yhUvaoqiOBnjwZBJF96RQQy5JGM+WKs3MfEjb2k8y7skbsvxbGE/8RFQEjRWy2UDpLfXdumVSH25F+z6ckrAsAE30jUfEY7VFcxcw3N1MLH1N7ZX6UrvK661jSUMdUa506igUAnffw7V57peOXReZLvhVFoj+RbURcVMTfcNyFz3LLDarn4koXP1NaHzHxkWtrJMd2VcIv43O0aAeJLYH7az3mXgcguDPEsrBirkwnE0MiLoEiA+8rJhWG/btXneG8u3TWbhtPuy3CJGkORgukKhTJLjYEjbz71VjbCUFJvy59+/lkqValQrccckWkDLa3bk56MBg1eDSzupuXz44yo+prVL6zC3FgqjAjMyr8ALZlH7hVfvOXENg9rF7IMZVSe5b3g7HxJfcn4mvbw/mJbkWDn2ZRO8UyH3o5PVJ9SkeGSuR5givKLe93NfP+v8nukkuV9C30pSujWPorPZb2/h4b61DOj6/bEc0WpkE02EWN1YZGHXAcH54wKvt0hZGCnDFSAfIkYB+neoHnCJY7AKowiyWi48Aq3UA/YAKlq6perRDYuG/RFu5Y5aWzjYa2mmkbXNM+NcrYxkgbKoGyqNlH1Jma8Ccety+gTwlzsFEilj8MZzXvrZMoUpSgFKUoBSlKAUpSgFKUoBSlKAVBc4crC+gVBI0EsbiWGVe8bqCA2PvLgkEeINTtKAzKf0eX1y8TXjcP1RdpBbtM8nlqDlAoHfSDjPw2qC5g5UvFtprCSCW8ae6E0dxGoEba5UeTrDV9gQA48vaGDtW1UqPu4+h3vkQFnwWy4VbTSQwrBGiNJIRkswRS27MSzeOAT41ReDQtpM0w+3uD1ZT4gsMrH+ii4QDw0/GrH6S7zWsFmNzcSa5B/sYCJHz5an6afHUap9qZbu6nhW79TkibCRCJJDIhVWE517sCTjC404371l9o7rWqYv5v8ABE4ub2xJ2lRFryRctKfWpmc7lLiGVojFjGFNrp6ZB3yfaznf4euzMiSSQTusjx6CHVdGtZAdJK5IVsq4ONtgdu1Y12llXHdnJzZp5wjuZ7KgOYLCKOSG9CASQzwF3GxMZcRvq8DhXzk7gDyqfrov7JZonif3ZEZD8AwIz8xnNQ02Oual7wQxltaZbMV8qE5P4uZ7Vep+WiJhmH+0jwGb5MMOP0qm62msH0cZKSyjz8Q4hHBE0szBEQZY/wCAHcknAAG5JAqEThD3o13ylITgpa5wMdw1wR+Ufx6fur2Oo71wjb1+7V19qztjlT92ecHGpfxJEM4YbFztnTVmrr4fqc/H9CKuOU7N4+m1rBoxjAiVcfIqAVPxG9RfAebTwq4FjxKYtbvvaXEh3Cg4MEzeBXIwx2wdyNgLTWWenKTT6k4GWSSRvovSJ+mcVPprJKePUhvrTjlI3WGZXUMhDKRkEHIIPYgjYiudUZeARD27YvaM3tZgbpqc75aLBif9ZDXYOYL213nQX0I7tCui5UeZhzom/UKn801chqYS46FWdE48l1pUXwDme2vYy9rKsgGzDs6HydDhkPzFSlWCAUpSgFKUoBSlKAUpSgFKVRr7it1c3s8cFwbWC2KRkpGjvNI0Ylf2pAwVVDoMAZJJ3rmc1BZZ1GLk8IvNcJpQqlm7KCTtnYDJ2G5qpLLeoPYuklPlNCN/1oSmn56T8q6OLekv1KIvfWkygffhKzREkgAayUZMn8aj5muIXQnwmdyqnHqiucP4gbyWS+bYTexCvjHCjHQD5Mzanb4kDwqEe1UcTljkt2uBOkcyuhCXELR/ZnotqVmAAUlVORnOCM15JucobOZwqyLayMZEikjMU9sXOpkCN7MsWokjQxIzUjHxmx4kAiy/aKcpgmKZG/FGTg5+WfjWHarqNRKyabT816eX2K0ZOE9zNGt4tKKpZnwANTY1N8TgAZ+lVLjEvS4p7fspcW8aox2DPDJLqjz+LTICB44rzwT8Sg2SeG7T/wB4UxyAeXUi2Y/Eiq3xjmF7q4K3NqUnCGC2gYF0keQ/aShyoUr7Kb+Cg+dSQjDUJxUlz76cF626Fte1dS80rz8O5GeCNEivJcKoDB1WVScbldQDICc+zqr1XHBblVzG8Mp/CyNFn9cO4H9WsyWjmn4WmVHpLV5Fc4hzCnDbxZTkx3C4nRdyOnhY7gDxI1aCPEYxutTotZ+Ibzq9tZntCfZnuB/tiPyUZ/mwdR8SO1dPLvJp65vL8K1ycdOMHVHbKudIU9mk3JL+BJx51bq06/8Abgo9WvP36dMmlRU1BKRxhhVFCoAqqAAAMAAbAADYCuVM1WrzmGS5doOGFWKnTLckaoYPzVxtNLj7o2G2T4V6ouRYclEnG4lGJhDqBlKl9A3IUba2x7oyQAT3PbNZN6UuJJPfrEzARQ9OFmJwoaWRHlyfDSgTPlvVt4vdw8Htm6WZryc7NIdUsz4/KyHwjXvjt4DuTVY9GHAfWeKJ1PtFgV55SwyJJJMomr4ks7/q1PVFb0l7+f4JoQfc2Xy6RWPq5cJftnP7Gp2nE4ZR9jLHIPDQ6t/dJr1V1X/ou4ZMcvZQg+aAxH/6ZWq+vBI7PikdvaNMsQtpJZUaV5E3kSOHAdjpORJ274ruzS7U5ZM+vU7mlg+cycKjgEnEIFEd1AplLr7PWVBqeKUDZ1dVK5IyDgjtWiWdyJI0kXs6qwz3wwBH8azzn12a1FtH+Uu5I7ZPh1G+0b5CMNmtFghCKqrsFAA+QGBU+ly4ckOpwpcHZSlKtlYUpSgFKUoBSlKAVQeVyGSeUb9a7unB8wJ2iQ/1Y1q1c0cW9VsrifxiikcZ8SFJUfVsD61WuVrHo2NvGe6wxhv0ioLf+ImqerfhSLWlXiySlebifDkuIZIZBlJEZG+TDGR8R3HxFV7nTmZbWewRn6YluRrOcDQqlTq/N1SId/w/CrVWfhpJl7KllFC4xbG55fPUAMtvESc74ktGKP8At6bj5NVAveXoTIsiqEEmMHGVRyMqdB2KtnB7EHTgjNaPYXAVuJWkuUMklxJCGUgSpJCGfpsRh8NqJAOd81S7KES2kat9+FBnxGUG4+IO/wBK+x0ajdHLWeEzFmtrwc+E8ZuYiURwWTGYZiXQjweKX3wp+OrB2IqSuOcbaRDFxCF4A3fWNcRPgVkTsR4HAIqJ9XaSJGPsTp2PgGHssD5o2Nx5EHuBXricOntLjOzKd8HxB8D/AI96g1HYemve5LbLrlcfx6kWETnB+fktsR3E63NsTiO5Vg7x+Udwo9o48JAN/EZq/Wl4kqB4nWRD2ZCGU/UbVjR5ft9Wropn5bfs7fuqBtlRW6dv1beWF5hJJHIydQGQGEbN90B8nAzkeVZer7Memr3znk1tA7dRZGiCy30P0LNOqKWdgiqMlmICgeZJ2FUXj/pOABWwUSn+dfIiHxRdmk+ey/E1n9wHlINxNNcY7CWQuB8Qp2z8a51jOcV8PJ9ppP0/JvOpf7L8v/r7ndxLidzc7XVxJKp/kx9nF/ZpgN9c15I4Cn5F5ICe/Sdo8/MKcGu2lcd7P1N6PZukjDYq1j6Z/l8nTHbgEsSzu3vO7FmPzY71s3oX4J0rA3DDD3bmT4iMexCvy0gt+vWMXqFkKr7z4QfN2CD+NfpaSSOytCT7MVvD+xIk/wCS1o6JN5m/ofIfqeyNXd6WtYivFhfZfk95NUPg0onnubwbrM4SI+cMGURh8HcyuPgy1WrucXFtFecUluDHclQY45WjtrZJc9MOqFSy40qztndvKpq353sEZYRMsYC4j1KyRMqez9nIyhGUYxkHG3eu77N62xR8zTDa90mevgNp61xZ5zvFYqYY/IzyqGmYfoRlU+bGr7VR9GOk2TsjCQNdXZ1jfX/pMmGyO+RjerdVuuO2KSK05bpNilKV2cClKUBB8Q54sIHKTXcCOuxUyLqX4EA5H1rqg9IfDn92+tvrKq/3iKzpbAWNzLZuNB1ySQnt1o5HLgg/eZMlGHf2QexrhyxMX4jKuiOABCHRt3ux3jlVQApVTq9rJI1kEDOwGvR8XhZdazRsv4g6lf25xWaXfpFufXZoYXjZDdQBG9lhFAsscE3b3meR0Azn8o24xXn5m5NtVC3MVrHqikWSQLGD1IwGWQaPdJAbXgDcp51HvyTZ3LCaLToYIR0gAMrIrllZcFSQoXbBGT4mgL56VJUaxW2LYe7nghUeLDro8hx5BFbJ+I8658U4pHbQvNMwSNBkn9wAHiScADxJqg8ucoz3V5NK000kts6rbXU46sbdNNM0DoGHYyDDDByGOSQRU/xnh1y97w2K8SAxG4LsIpGYyNFDI6sY3jGI1IBO7bkCql1bsml5FmmxQi/UmeXOVhcM95xCEF5o+nHBIAwghO+llO3VcnU3lsvgc1zmexueES244ewmtriXpLbzn2YXI1IsUxOpVbBAVsgY8c7axUTzRy6l9bNDIShJDI6+9E6HUki/EH9oyPGrHdxxta4IN8s5zyZfyjwbq2Ed5dT3E8umaQLJKTFG32qalTtkLkb5G5qt8HXFvCP9lH/cFe7iXHLjhtpPwyWBpZkidVmhOpCs5ch2XAZDgttv7v1qP4bxBZAiQrIzkYWMIeodIAzp/D+d7vxra0Trgm+ix9CKWWe6ui5vFQqDqJbOFVS7HG5wqgnA86svDuSp33mKwD8I+0k+uPYU/V65cxejuIW0kkBke6jXXEzOTuhEmjQulMNpx7viPKvLu2KIPbB5f8Ei01jWcFG45xwRqFRtDucAupXQMZLEMB8gD4mvBaQBRsSxJyWJyWJ7knxq/wBpcJcQI+AySKGwRkbjsQdtu30qGveR4SS1uTbP+Zuh+cZ2/ZiuO0+zrtWlKE+PToXuw+3aOz5t3VZb/wCS6r9iApXbecNngyZk1IP5SPLL82X3k/ePjXQjgjIIIPiNxXxt+mtoltsjg/VNF2hptbDfRNP+19V1OVKUqAvHXNP09MmMiOSOQj4JIrn9wNfp4hZE3w6OPHdWDDy7EEGvzIwBG/atv9El+8vCIOoD7GuNWP30jcojD4aQB+rWroJeFxPgf1ZRi2u71WPs8/kzSTnBbA3kRWOa2WeaIWbvolhUNhdOsHqwvudIB0gjGRmu7hfMdqp4dCbqFmthJJJJrGiNHidFtlY7yN7aLgZOIsnyra+JXMUMTyzlUjVSXZuwUDfPn8qq3K/NvCp5unaiKGbwRoRA7eRQMo1fIb/CrUqIs+RVrR2ejCwaK0lOgxRS3M0sCMNJWJyNGUO6ZIZgD2DCrhSlTJYWCJilKV6BSlKAiOZuVbe/h6VymoA5VgdLxt4OjjdT+4+INZrxTkO7t9pQeI26nKSoMXcJ8CVUhnP50Z1fDwrYaUBj3CuZZVzocXqKcMrEJcx/AkgBj8JAjfnGvTa8u8Pui8kSFHJ+1WN5IGB74liRhg/HG/cE96v3H+T7W8wZ4/tB7sqEpMn6Mi4bHwOR8KzHmrlS5sJFuDKzRx7Ldoo6kak/k7qIezLD29pcYO5AzmgJvlTji8Mga0nguG6ckhgaKJ5hOkkjSL7SjCyDVpIcjsDk5r08g65OK389xCsUskds6LnU8UZ6sehmGwY9JWYLtnHlVC47zZd+sQZDRHSoiML5t7iVnHvZ+4yYGl86cscnY1o/JTa+KcRce7GlrCD5kLLKw+nUWuVjLOmuEXquEzkKSAWIBIA7nbsM+JrnSujk/NXGOZ3lS4uJDouWf20Iw0BLCJE0tg+wgHzIJ8TWvcB5fitI9EIyTjXI28kpH3nY7n5dh4YqBblK2vbriLXUKyMboxq3Z1C28KjSw3G5J8s1JcpTyhZba4Ot7VxGJOxljKK8UhH4tJ0nfcqfjVXW6l3JQXCjxj1+Zd01e3l+ZPV9r4TUUObbLJHrdtkd/tk/6qzEm+hdbS6lOtLP1ee5thsscvUjHgI5x1FA+AbqL+rXurz8b4vBJxKP1eaOUtbur9Ng+OnIrpkqSM4eSvt7eLEheQ4AGe4B+mogE19/2Zdv0sXLy4+x8jrK9t8kvM42V6JA2NmRijKe6sPD5EYIPiCDUbxHlKGQlkzA53LR7Bj5sh9lvngH41B2HNCevRaXSQTjpsy5XVj8kzxkZSQEldsghtsYxV2qePd6mDjNJnCnZppqdbcX6rhlOk5TuV914ZR+dqjb9wYV0jly8LKoSEamVcmUkDUwUE4TOATv8KvFfCPp/h8az7ew9LJPbHD8uXg2q/1P2nFbe9yvos/fBVG5AkPUjvJSHBZdMWyD8L5PtOCCrY274rXPRrxsTWSwsFSe1CwyoNgNK4SRR+B1AYfUeFVXjt8GuIX7C4hP0kgbTKvzww/szUfHeyW9/Zy2/wCUkmS3dP52KQ5fI/MxrB8N/A4qjRRCzQxsjHElxJfNcP8Akr3ay63UPvpuWejf8fsXP0qQ9W2gtmJCXN3DE+DglRrmYA+H5IVTuM8nSBPZ/wBPiHeKbT11HnFMANTfBsH86rH6RZ0nv+HWRna3Yu85dPfXSjRxAEghS5ZwCR4eeK5XFg1lcQRCaW4iuOqPtmDvE8cfUBV8AlGAYFTnB0kY3FU884JSH5Y50mt1HtPeWoOkq2fWrcjuu+8unxRvbHgW2FadwzikVxEssDrJG4yrL2PmPMEHYg7g7GqDxvl3qN1oCI7gDBJ9yYDskoHf4OPaX4jIMHwji8ttK8tspWQMPWbRiB1DjuD2WXG6yD2XGM58PQbJSo/gfHIruBZoG1K2QQRhkYbMjr3VgdiDUhQClKUApSlAK4yRhgQwBBGCDuCDsQR4iuVKAzjivokPtrZXCxQPnME0Qmjjzuel7QKr46TkA9sVaeSuUIuG2i28RL7l3cjBkc4BYgdhgAAeAA796nqUApSlAUDhUoS/4hAxw/XWcD8STQxAMPMBkZT8cV6OIEQyrP2UgRSnyUsenIfgrsQfISsfu17ub+QkvZI545pLS6iBVJo8ElTvodT765ycZHc+dQU/J/F2Uxm8tJY2BVi9uQzAjBBUHTuM+NUbNPJz3LzLdd6Udr8icvLUSxvG3Z1ZD8mBU/xrO5uB283Ao5+hCJoIRJq6a5L2xxIrYHtK3TYEHPerZyvduhks7lw89oURn7dWNlDRTYJO5XY7ndT51XeSeUxxLh0yG+kWMy3C9GEKvTLSuw6rYLSqchtOVBBxUdVUtzj6NEltkWk/VFi4py3waXoyS9G1Zog6aJRasY3GrOlGXUO++POs55Z4HbXMTB4TC80zPaXEv22pUfKxMSRk4VtiF1qTg5FaIno0jjt5ZuIyR3cyW4jSR4A0dvHChxoh1e0e7E5yT2x45lybFI8V1bTG5GiIPCZRoEag64JFjJyrkgOCCRhcZNaKXGGUejyiW5s9H8cVnG+oCVbqNpJY0EeFlZISEUE6VUiMgEncMfE17eEcRLho5MCeI6JQOxOMrIPzWHtDy3HhUpzJfGfgbzMMM9tHLjyb7OTb61DcI5Ta8vr4wSCC5QW0sTkEo6sjJJFIo7oSqnPcEZq5o9R/p5fIg1FffLL6ktSvNxjgPF7eEyGC1lC+903kYgeLiPSGIHfAyfgakLLlF5o1eS9JV1DD1ZFRWBGQRI+tiCPEYrUt7W09Sy8/Yp16G2x4RA8ZvkCtA2rqnFzaaFLv1o/YaIqozokQgZ7e+fKp7kGOJFfifEnWKRGkt44jn/RyraXUDu8z4+6CcEAd8VO8E5agtA3RT2m9+RiXkf8ASkbJI+Hb4V0wcoQLePdkF5WIK6jlIjoVGaNewZgoy3f5V8vPXpzscE1GTzj5/wDvU2YaFxjHL5XBBcw2UgF3xXqzWVxoJiVWGBHGoEUU0ZBVmdhkrnYuB3Bz4eYL/ikSyXt1CUEqLDbqHVns3l6SO3SAJbUV1AAsQQAQMmrRdQ+ucQhtRvDBpubnyJB/0aE/NwZCD4RirZzJy3HewiKZpECukgaNtDhkOQQ3h3I+u2Dg11Q5Sjul5nlyintj5Gccp86i5naEMsqk3DRuPZbpxNEia0xnLanbJx2G1THH+AdcB4mEVwg9h8ZBHcxSAe9GT4dwdxv35r6ErJZjLC88DdQsvSfQYwUZTGhA2XUdW+ewHau664Jf2u8ZXiMQ8DphulHwIxFNt5hCfjU5CU/hPMMlnO9wiMpUhb617krjadPBmUbhhs65GxG2zWV4ksaSRMHR1DKw7MCMgj6VkPG7+3uiDFJ6rfxA6Y7hei7j3jBIr4Do3gQTg7g98zHoT42JI7iCM5hjaOSIeMQnDs8B8tEiP9GoDTKUpQClKUApSlAKh+P82W1l0xcuVaUsI1VHkd9IBbCopO2Rv8amKgOb+TIuIRoJC0csRLQzIcPExxnHgVOBlT3x9aAj7P0lwzrqtre6nTJXUsaquVOCMyuu4rvPO7D/AFG7+nQP7vWKz++5S4jZSNIqsxPvT2i6xLjsbiybdj+dHk/GvTwr0gA5W6jxp96SEM6L/wB5CR1oD+kpHxoC5f5zbVTpnS5t3PZHt5CW/RMauG7+BqpD03ytPbxiwlBZ5kljPvHQAy9FmK5cDcxsoJ1KB3Bqy2HEY5k1wSLKh+8jBh9cdj8DUbxblOC5k1yA521aTp1FN43yN1kTcBwc4JU5HYCtRcZW84xFc3FrBDb3MMSxtdosyyFWJxHIhKxSlXPstnOjB3xVnhuIY+Yore1jS3ItZTPpCos4OgxKEXu6EMckA4LeHf3XnC4pYjFLGjxHuhUae+dh4HO+RvUFd8jQxxA2EaW9zE3Vhk3LFxvpkcks6MMqQSRg/CvMc5BqlUr0mcovcwGa11LcojJ7GNU0T/lId9s4yynwYbYyasPLXHVvLWOdQVLAh0PeN1JWSM/FWBH0zUpXoMe5lvUntI7O12SdCuo+z0Y4GjV0KkZ6oJVNBxg5z239vIRxxyYDsbFD+ycqP3VKc8ej55J1veH4E6kmSFm0x3AK6Cc9kkwANR2Olc9qejjle5juJ7y9jEDyIkUcQYOURCWJZl9klmwcDyoDQKqXFOHiyLSoMWrEtIo7W7MctKB4REnLD7pOrsWxba+MuRg7iuJwU1hnUJOLyitg+VeHjfF0toHlcE6cBVHvSMThI1HizNgD515bzla8s3J4b07i2Jz6rK2hovhBLggJ5IwwvhXfwHlq4nuEuuJIsQiJNvbBhII2xgzyuPZeTGQoGyg57mqC0st2H0Lz1K28dSV5J4A1tblp8G5nYzTkdtbAYjH5iKAg/Rz41YaUrSSwZ4pSlAeLinBILldNzDHMvgJED4+WRt9K6+CcvW9mhS0hSFSdRCjGT5k9zUjSgFKUoBSlKAUpSgFKUoBUNx7lC1vMG4iVnHuyLlJU/RlUhh8s4qZpQGUcW9Ds6P1LK4Dt4dUmKYf/ABMGC/8AvEaoia643Z7zQNNGPFkE+B59S2w+Pi0dbdSgMQT0reBS2DDuGuHj/dJbAivdac+zPuLMSp+KC6jl/cQua1ue0RxiRFcfnKD/ABqv8T9G/D5tzbJE/hJCOjID56o8Z+uaAr3oz48sl9fRRrJGjCG40SIUZHdTHNt46tCNkHBJNaPUDytyVb2Afoa2eTHUklcvI+nIUFj4DJ2AHep6gFKUoBSlKAUpSgFKUoBSlKAUpSgFKUoBSlUj0j8nXV6IzbTYRQQ9u7tHHLkghi0YJJHbDArv4eIFg4lzdZ25InuoIiPutIob+rnP7qg7j0ucPX3HlmP+zgkYf1igX99Z3H6Pb+LZbBR/3UsP/EyGvj8p8QHexn+jQn+E1e4R4XOf00RfyVndP+l04x++Qn91eGT0zTH3OHgfp3Kj9yxt/GqqeXL4f6hc/sjP/m1wPA73xsLv+op/g9e4R5lllk9Lt6fdtbZfnK7fwjFdJ9K3EP5u0H0lb/jFQA4Hef0G7/sx/wBdcv8AIV5/Qrr+z/8A2phDkmz6U+I+Asx/upT/AOdXwelPiXlZf2Uv/wCaob/IF3/Q7n+z/wDWvo5fu/6Hc/2f/rXuEOScT0r8QHeK0b5dVf8AE13L6Xrwd7S3Pymcfxiqvf8AZ67/AKJcf2R/wp/2euv6Lcf2Tf8AKmEMssn+ea5Hfh6N+jdY/vRV2RemyTOG4dIPlPGR+0gVU24Ncj/Vbr/5eQ/wWvPNZ3C97O8+ltL/ANNeYQyzRIfTCh9+0mX5PE3/ABivR/ngth70F0PkiP8A3JSf3VkkfF4T/KKp8VYhGHwKtgg13eux/wA4n9cf869whk1629LnDX2Ezhh3QwS6l+BAjOK+XPpWtF9xZ5flGF/+4y1j7cUhHeWP+uv/ADr5HxONjhG6h8ow0h/YgNeYQyaTcemJ8/ZWeR5yThT+xEf+NR03pZvifYhtUHxMkn8NFVq24JeTfkLK4fyLp0VP60xXb5A13HlXiKgdSwmB8dDRSD6ESZ/dTgckrP6TOIt2e2j/AEYGP96Y14pOeOJH/XdP6MEQ/vK1eT/IV342V0P91n+BNfRwG7/odz/ZGveBydjc18RPe/m+iQj+EVfF5p4gO1/P9UiP8Yq5x8q3ze7ZT/Xpr/ekFeuD0e8Sc7W8cXxlnXb6RB/404HJwtOf+JRnPrKTjylgUZ/WiKEfvrTuSOazf27SNH0njkMbgHUhYKrZRsDKkMO4BByD2yadwz0NyMQb279nxjt10Z+BlfLY+QWtH4XwuK2iWG3QRxoMBR+0kk7kk5JJ3JOTXLweo9dKUrw9FKUoBXylKAGvlKUApSlAKUpQA18pSgBr6tKUBnPpT8Pl/hWRS+8aUoC4cme9/wD3nW18N/JL8qUoD0+NDSlAfDQV8pQHIV9pSgFKUoBSlK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6" name="Picture 12" descr="http://hmumc.org/files/HMUMC%20Picture%20Gallery/HospitalityFacilities%20Pics/fun%20run%20picture%202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0481" y="2780928"/>
            <a:ext cx="986284" cy="839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Rectángulo"/>
          <p:cNvSpPr/>
          <p:nvPr/>
        </p:nvSpPr>
        <p:spPr>
          <a:xfrm>
            <a:off x="196782" y="4797152"/>
            <a:ext cx="2314931" cy="830997"/>
          </a:xfrm>
          <a:prstGeom prst="rect">
            <a:avLst/>
          </a:prstGeom>
          <a:solidFill>
            <a:srgbClr val="FF3399"/>
          </a:solidFill>
        </p:spPr>
        <p:txBody>
          <a:bodyPr wrap="square">
            <a:spAutoFit/>
          </a:bodyPr>
          <a:lstStyle/>
          <a:p>
            <a:r>
              <a:rPr lang="es-MX" sz="4800" b="1" dirty="0" smtClean="0"/>
              <a:t> Fri</a:t>
            </a:r>
            <a:r>
              <a:rPr lang="es-MX" sz="4800" b="1" dirty="0" smtClean="0"/>
              <a:t>day  </a:t>
            </a:r>
            <a:endParaRPr lang="es-MX" sz="4800" b="1" dirty="0" smtClean="0"/>
          </a:p>
        </p:txBody>
      </p:sp>
      <p:sp>
        <p:nvSpPr>
          <p:cNvPr id="12" name="11 Rectángulo"/>
          <p:cNvSpPr/>
          <p:nvPr/>
        </p:nvSpPr>
        <p:spPr>
          <a:xfrm>
            <a:off x="4696765" y="145021"/>
            <a:ext cx="2446247" cy="830997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r>
              <a:rPr lang="es-MX" sz="4800" b="1" dirty="0" err="1" smtClean="0"/>
              <a:t>Satur</a:t>
            </a:r>
            <a:r>
              <a:rPr lang="es-MX" sz="4800" b="1" dirty="0" err="1" smtClean="0"/>
              <a:t>day</a:t>
            </a:r>
            <a:endParaRPr lang="es-MX" sz="4800" b="1" dirty="0" smtClean="0"/>
          </a:p>
        </p:txBody>
      </p:sp>
      <p:sp>
        <p:nvSpPr>
          <p:cNvPr id="13" name="12 Rectángulo"/>
          <p:cNvSpPr/>
          <p:nvPr/>
        </p:nvSpPr>
        <p:spPr>
          <a:xfrm>
            <a:off x="4846727" y="1126388"/>
            <a:ext cx="2052293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s-MX" sz="4800" b="1" dirty="0" err="1" smtClean="0"/>
              <a:t>Sunday</a:t>
            </a:r>
            <a:endParaRPr lang="es-MX" sz="4800" b="1" dirty="0" smtClean="0"/>
          </a:p>
        </p:txBody>
      </p:sp>
      <p:pic>
        <p:nvPicPr>
          <p:cNvPr id="1038" name="Picture 14" descr="http://t3.gstatic.com/images?q=tbn:ANd9GcTjewOWDKOoifNQ8_tOpUTg1C15aIPHpoBO2M_cXo2wTvTF4-yL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020" y="1141292"/>
            <a:ext cx="1368152" cy="801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t2.gstatic.com/images?q=tbn:ANd9GcSQTAR4-LIY6-BM7fRHLWLCrBGlsWM0BugqLiZ6JSilZHNmAf3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594" y="4797152"/>
            <a:ext cx="1385866" cy="85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t2.gstatic.com/images?q=tbn:ANd9GcQJRhpACvagwPKGqm-KRhkqdyyG-20W0fAlhi9o-UAfofZrH00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052" y="3837239"/>
            <a:ext cx="1060870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://t2.gstatic.com/images?q=tbn:ANd9GcTUeLxQwETKVw_1g0UuSrbT0nO7_PXGp6BjG5uDICAhtxCHj5bA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504" y="175117"/>
            <a:ext cx="1301464" cy="800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13 CuadroTexto"/>
          <p:cNvSpPr txBox="1"/>
          <p:nvPr/>
        </p:nvSpPr>
        <p:spPr>
          <a:xfrm>
            <a:off x="4731045" y="2188449"/>
            <a:ext cx="411776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1  2  3  4  5  6  7  8  9  10  11  12  13  14  15  16  17  18  19  20  21  22  23  24  25  26  27  28  29  30  31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5630850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41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hp</cp:lastModifiedBy>
  <cp:revision>6</cp:revision>
  <dcterms:created xsi:type="dcterms:W3CDTF">2012-10-06T22:01:16Z</dcterms:created>
  <dcterms:modified xsi:type="dcterms:W3CDTF">2012-10-06T22:55:00Z</dcterms:modified>
</cp:coreProperties>
</file>